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Marcador de contenido 3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3954" cy="6746614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83143" cy="676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1" name="Marcador de contenido 4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1" name="Marcador de contenido 4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45</cp:revision>
  <dcterms:created xsi:type="dcterms:W3CDTF">2017-06-07T17:58:49Z</dcterms:created>
  <dcterms:modified xsi:type="dcterms:W3CDTF">2017-08-18T17:43:27Z</dcterms:modified>
</cp:coreProperties>
</file>