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4" r:id="rId5"/>
    <p:sldId id="261" r:id="rId6"/>
    <p:sldId id="262" r:id="rId7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26141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59807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01195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84890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30311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21086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78739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25167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0991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51148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90588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1729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n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84"/>
            <a:ext cx="12235120" cy="6833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98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Marcador de contenido 3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5512" cy="6858000"/>
          </a:xfrm>
        </p:spPr>
      </p:pic>
    </p:spTree>
    <p:extLst>
      <p:ext uri="{BB962C8B-B14F-4D97-AF65-F5344CB8AC3E}">
        <p14:creationId xmlns:p14="http://schemas.microsoft.com/office/powerpoint/2010/main" val="385885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20" name="Marcador de conteni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782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226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20" name="Marcador de contenido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782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337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33" name="Marcador de contenido 3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5512" cy="6858000"/>
          </a:xfrm>
        </p:spPr>
      </p:pic>
    </p:spTree>
    <p:extLst>
      <p:ext uri="{BB962C8B-B14F-4D97-AF65-F5344CB8AC3E}">
        <p14:creationId xmlns:p14="http://schemas.microsoft.com/office/powerpoint/2010/main" val="277748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33" name="Marcador de contenido 3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305211" cy="6873067"/>
          </a:xfrm>
        </p:spPr>
      </p:pic>
    </p:spTree>
    <p:extLst>
      <p:ext uri="{BB962C8B-B14F-4D97-AF65-F5344CB8AC3E}">
        <p14:creationId xmlns:p14="http://schemas.microsoft.com/office/powerpoint/2010/main" val="6256992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0</Words>
  <Application>Microsoft Office PowerPoint</Application>
  <PresentationFormat>Panorámica</PresentationFormat>
  <Paragraphs>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41</cp:revision>
  <dcterms:created xsi:type="dcterms:W3CDTF">2017-06-07T17:58:49Z</dcterms:created>
  <dcterms:modified xsi:type="dcterms:W3CDTF">2017-08-18T17:37:37Z</dcterms:modified>
</cp:coreProperties>
</file>