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4" r:id="rId5"/>
    <p:sldId id="261" r:id="rId6"/>
    <p:sldId id="262" r:id="rId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26141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5980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01195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8489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3031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21086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78739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2516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0991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51148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0588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733E7-BDC3-4EE2-85B8-AD576A422685}" type="datetimeFigureOut">
              <a:rPr lang="es-EC" smtClean="0"/>
              <a:t>18/8/2017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CFBC-CDCA-4A5C-B2E7-76C71931E7FE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172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7766"/>
            <a:ext cx="12223751" cy="6840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98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Marcador de contenido 2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42798" cy="6858000"/>
          </a:xfrm>
        </p:spPr>
      </p:pic>
    </p:spTree>
    <p:extLst>
      <p:ext uri="{BB962C8B-B14F-4D97-AF65-F5344CB8AC3E}">
        <p14:creationId xmlns:p14="http://schemas.microsoft.com/office/powerpoint/2010/main" val="385885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9" name="Marcador de contenido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057017" cy="6746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26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9" name="Marcador de contenido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092093" cy="6766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337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31" name="Marcador de contenido 3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42798" cy="6858000"/>
          </a:xfrm>
        </p:spPr>
      </p:pic>
    </p:spTree>
    <p:extLst>
      <p:ext uri="{BB962C8B-B14F-4D97-AF65-F5344CB8AC3E}">
        <p14:creationId xmlns:p14="http://schemas.microsoft.com/office/powerpoint/2010/main" val="277748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31" name="Marcador de contenido 3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55500" cy="6858000"/>
          </a:xfrm>
        </p:spPr>
      </p:pic>
    </p:spTree>
    <p:extLst>
      <p:ext uri="{BB962C8B-B14F-4D97-AF65-F5344CB8AC3E}">
        <p14:creationId xmlns:p14="http://schemas.microsoft.com/office/powerpoint/2010/main" val="6256992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0</Words>
  <Application>Microsoft Office PowerPoint</Application>
  <PresentationFormat>Panorámica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40</cp:revision>
  <dcterms:created xsi:type="dcterms:W3CDTF">2017-06-07T17:58:49Z</dcterms:created>
  <dcterms:modified xsi:type="dcterms:W3CDTF">2017-08-18T17:36:20Z</dcterms:modified>
</cp:coreProperties>
</file>