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Marcador de contenido 2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9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57017" cy="674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9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92093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1" name="Marcador de contenido 3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1" name="Marcador de contenido 3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40</cp:revision>
  <dcterms:created xsi:type="dcterms:W3CDTF">2017-06-07T17:58:49Z</dcterms:created>
  <dcterms:modified xsi:type="dcterms:W3CDTF">2017-08-18T17:36:20Z</dcterms:modified>
</cp:coreProperties>
</file>