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192000" cy="68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Marcador de contenido 2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7" name="Marcador de contenido 2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7" name="Marcador de contenido 2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38</cp:revision>
  <dcterms:created xsi:type="dcterms:W3CDTF">2017-06-07T17:58:49Z</dcterms:created>
  <dcterms:modified xsi:type="dcterms:W3CDTF">2017-08-18T17:32:18Z</dcterms:modified>
</cp:coreProperties>
</file>