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614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980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119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489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031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108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873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51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991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114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058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72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66"/>
            <a:ext cx="12192000" cy="682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Marcador de contenido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5211" cy="6892962"/>
          </a:xfrm>
        </p:spPr>
      </p:pic>
    </p:spTree>
    <p:extLst>
      <p:ext uri="{BB962C8B-B14F-4D97-AF65-F5344CB8AC3E}">
        <p14:creationId xmlns:p14="http://schemas.microsoft.com/office/powerpoint/2010/main" val="3858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9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96206" cy="676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2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9" name="Marcador de contenido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5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37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1" name="Marcador de contenido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2798" cy="6858000"/>
          </a:xfrm>
        </p:spPr>
      </p:pic>
    </p:spTree>
    <p:extLst>
      <p:ext uri="{BB962C8B-B14F-4D97-AF65-F5344CB8AC3E}">
        <p14:creationId xmlns:p14="http://schemas.microsoft.com/office/powerpoint/2010/main" val="27774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1" name="Marcador de contenido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5500" cy="6858000"/>
          </a:xfrm>
        </p:spPr>
      </p:pic>
    </p:spTree>
    <p:extLst>
      <p:ext uri="{BB962C8B-B14F-4D97-AF65-F5344CB8AC3E}">
        <p14:creationId xmlns:p14="http://schemas.microsoft.com/office/powerpoint/2010/main" val="6256992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30</cp:revision>
  <dcterms:created xsi:type="dcterms:W3CDTF">2017-06-07T17:58:49Z</dcterms:created>
  <dcterms:modified xsi:type="dcterms:W3CDTF">2017-08-18T17:19:15Z</dcterms:modified>
</cp:coreProperties>
</file>