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66"/>
            <a:ext cx="12192000" cy="682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arcador de contenido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5211" cy="6892962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9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96206" cy="676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9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5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1" name="Marcador de contenido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2798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1" name="Marcador de contenido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5500" cy="6858000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30</cp:revision>
  <dcterms:created xsi:type="dcterms:W3CDTF">2017-06-07T17:58:49Z</dcterms:created>
  <dcterms:modified xsi:type="dcterms:W3CDTF">2017-08-18T17:19:15Z</dcterms:modified>
</cp:coreProperties>
</file>