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1" r:id="rId6"/>
    <p:sldId id="262" r:id="rId7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2614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5980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0119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8489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3031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2108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7873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2516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0991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5114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058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172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7766"/>
            <a:ext cx="12223751" cy="6840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98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arcador de contenido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42798" cy="6858000"/>
          </a:xfrm>
        </p:spPr>
      </p:pic>
    </p:spTree>
    <p:extLst>
      <p:ext uri="{BB962C8B-B14F-4D97-AF65-F5344CB8AC3E}">
        <p14:creationId xmlns:p14="http://schemas.microsoft.com/office/powerpoint/2010/main" val="385885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6" name="Marcador de contenido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22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226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5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55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337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42798" cy="6858000"/>
          </a:xfrm>
        </p:spPr>
      </p:pic>
    </p:spTree>
    <p:extLst>
      <p:ext uri="{BB962C8B-B14F-4D97-AF65-F5344CB8AC3E}">
        <p14:creationId xmlns:p14="http://schemas.microsoft.com/office/powerpoint/2010/main" val="277748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55500" cy="6858000"/>
          </a:xfrm>
        </p:spPr>
      </p:pic>
    </p:spTree>
    <p:extLst>
      <p:ext uri="{BB962C8B-B14F-4D97-AF65-F5344CB8AC3E}">
        <p14:creationId xmlns:p14="http://schemas.microsoft.com/office/powerpoint/2010/main" val="6256992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Office PowerPoint</Application>
  <PresentationFormat>Panorámica</PresentationFormat>
  <Paragraphs>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27</cp:revision>
  <dcterms:created xsi:type="dcterms:W3CDTF">2017-06-07T17:58:49Z</dcterms:created>
  <dcterms:modified xsi:type="dcterms:W3CDTF">2017-08-18T17:14:55Z</dcterms:modified>
</cp:coreProperties>
</file>