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766"/>
            <a:ext cx="12223751" cy="684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6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5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27</cp:revision>
  <dcterms:created xsi:type="dcterms:W3CDTF">2017-06-07T17:58:49Z</dcterms:created>
  <dcterms:modified xsi:type="dcterms:W3CDTF">2017-08-18T17:14:55Z</dcterms:modified>
</cp:coreProperties>
</file>