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84"/>
            <a:ext cx="12235120" cy="68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Marcador de contenido 1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4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4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0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1" name="Marcador de contenido 2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65512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21" name="Marcador de contenido 2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78236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35</cp:revision>
  <dcterms:created xsi:type="dcterms:W3CDTF">2017-06-07T17:58:49Z</dcterms:created>
  <dcterms:modified xsi:type="dcterms:W3CDTF">2017-08-18T17:28:11Z</dcterms:modified>
</cp:coreProperties>
</file>