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4" r:id="rId5"/>
    <p:sldId id="261" r:id="rId6"/>
    <p:sldId id="262" r:id="rId7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32614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5980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01195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8489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3031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21086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78739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2516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0991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51148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0588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733E7-BDC3-4EE2-85B8-AD576A422685}" type="datetimeFigureOut">
              <a:rPr lang="es-EC" smtClean="0"/>
              <a:t>17/8/2017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CCFBC-CDCA-4A5C-B2E7-76C71931E7FE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172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766"/>
            <a:ext cx="12192000" cy="682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98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Marcador de contenido 2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22466"/>
          </a:xfrm>
        </p:spPr>
      </p:pic>
    </p:spTree>
    <p:extLst>
      <p:ext uri="{BB962C8B-B14F-4D97-AF65-F5344CB8AC3E}">
        <p14:creationId xmlns:p14="http://schemas.microsoft.com/office/powerpoint/2010/main" val="385885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6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5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2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16" name="Marcador de contenido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"/>
            <a:ext cx="12255502" cy="6858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3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5" name="Marcador de contenido 2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8274" cy="6893128"/>
          </a:xfrm>
        </p:spPr>
      </p:pic>
    </p:spTree>
    <p:extLst>
      <p:ext uri="{BB962C8B-B14F-4D97-AF65-F5344CB8AC3E}">
        <p14:creationId xmlns:p14="http://schemas.microsoft.com/office/powerpoint/2010/main" val="277748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C"/>
          </a:p>
        </p:txBody>
      </p:sp>
      <p:pic>
        <p:nvPicPr>
          <p:cNvPr id="25" name="Marcador de contenido 2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318274" cy="6893128"/>
          </a:xfrm>
        </p:spPr>
      </p:pic>
    </p:spTree>
    <p:extLst>
      <p:ext uri="{BB962C8B-B14F-4D97-AF65-F5344CB8AC3E}">
        <p14:creationId xmlns:p14="http://schemas.microsoft.com/office/powerpoint/2010/main" val="62569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Panorámica</PresentationFormat>
  <Paragraphs>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</dc:creator>
  <cp:lastModifiedBy>User</cp:lastModifiedBy>
  <cp:revision>36</cp:revision>
  <dcterms:created xsi:type="dcterms:W3CDTF">2017-06-07T17:58:49Z</dcterms:created>
  <dcterms:modified xsi:type="dcterms:W3CDTF">2017-08-17T17:28:04Z</dcterms:modified>
</cp:coreProperties>
</file>