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192000" cy="680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Marcador de contenido 1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4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7823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4" name="Marcador de contenido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1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1" name="Marcador de contenido 2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1" name="Marcador de contenido 2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6"/>
            <a:ext cx="12465595" cy="6975566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34</cp:revision>
  <dcterms:created xsi:type="dcterms:W3CDTF">2017-06-07T17:58:49Z</dcterms:created>
  <dcterms:modified xsi:type="dcterms:W3CDTF">2017-08-17T17:20:40Z</dcterms:modified>
</cp:coreProperties>
</file>