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1" r:id="rId6"/>
    <p:sldId id="262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614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980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119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489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031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108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7873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51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991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5114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058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733E7-BDC3-4EE2-85B8-AD576A422685}" type="datetimeFigureOut">
              <a:rPr lang="es-EC" smtClean="0"/>
              <a:t>17/8/2017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72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7766"/>
            <a:ext cx="12223751" cy="6840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8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Marcador de contenido 1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22466"/>
          </a:xfrm>
        </p:spPr>
      </p:pic>
    </p:spTree>
    <p:extLst>
      <p:ext uri="{BB962C8B-B14F-4D97-AF65-F5344CB8AC3E}">
        <p14:creationId xmlns:p14="http://schemas.microsoft.com/office/powerpoint/2010/main" val="38588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2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22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2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2" name="Marcador de contenido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09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3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7" name="Marcador de contenido 1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44400" cy="6894956"/>
          </a:xfrm>
        </p:spPr>
      </p:pic>
    </p:spTree>
    <p:extLst>
      <p:ext uri="{BB962C8B-B14F-4D97-AF65-F5344CB8AC3E}">
        <p14:creationId xmlns:p14="http://schemas.microsoft.com/office/powerpoint/2010/main" val="277748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7" name="Marcador de contenido 1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318274" cy="6880363"/>
          </a:xfrm>
        </p:spPr>
      </p:pic>
    </p:spTree>
    <p:extLst>
      <p:ext uri="{BB962C8B-B14F-4D97-AF65-F5344CB8AC3E}">
        <p14:creationId xmlns:p14="http://schemas.microsoft.com/office/powerpoint/2010/main" val="62569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32</cp:revision>
  <dcterms:created xsi:type="dcterms:W3CDTF">2017-06-07T17:58:49Z</dcterms:created>
  <dcterms:modified xsi:type="dcterms:W3CDTF">2017-08-17T17:14:56Z</dcterms:modified>
</cp:coreProperties>
</file>