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4" r:id="rId5"/>
    <p:sldId id="261" r:id="rId6"/>
    <p:sldId id="262" r:id="rId7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17/8/2017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326141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17/8/2017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59807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17/8/2017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301195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17/8/2017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684890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17/8/2017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530311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17/8/2017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421086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17/8/2017</a:t>
            </a:fld>
            <a:endParaRPr lang="es-EC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678739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17/8/2017</a:t>
            </a:fld>
            <a:endParaRPr lang="es-EC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25167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17/8/2017</a:t>
            </a:fld>
            <a:endParaRPr lang="es-EC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709915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17/8/2017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51148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17/8/2017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490588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733E7-BDC3-4EE2-85B8-AD576A422685}" type="datetimeFigureOut">
              <a:rPr lang="es-EC" smtClean="0"/>
              <a:t>17/8/2017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51729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084"/>
            <a:ext cx="12192000" cy="680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898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09833"/>
          </a:xfrm>
        </p:spPr>
      </p:pic>
    </p:spTree>
    <p:extLst>
      <p:ext uri="{BB962C8B-B14F-4D97-AF65-F5344CB8AC3E}">
        <p14:creationId xmlns:p14="http://schemas.microsoft.com/office/powerpoint/2010/main" val="3858859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5" name="Marcador de contenido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782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226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6" name="Marcador de contenido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2554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337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5" name="Marcador de contenido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55500" cy="6858000"/>
          </a:xfrm>
        </p:spPr>
      </p:pic>
    </p:spTree>
    <p:extLst>
      <p:ext uri="{BB962C8B-B14F-4D97-AF65-F5344CB8AC3E}">
        <p14:creationId xmlns:p14="http://schemas.microsoft.com/office/powerpoint/2010/main" val="2777486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5" name="Marcador de contenido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55500" cy="6858000"/>
          </a:xfrm>
        </p:spPr>
      </p:pic>
    </p:spTree>
    <p:extLst>
      <p:ext uri="{BB962C8B-B14F-4D97-AF65-F5344CB8AC3E}">
        <p14:creationId xmlns:p14="http://schemas.microsoft.com/office/powerpoint/2010/main" val="6256992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0</Words>
  <Application>Microsoft Office PowerPoint</Application>
  <PresentationFormat>Panorámica</PresentationFormat>
  <Paragraphs>0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User</cp:lastModifiedBy>
  <cp:revision>26</cp:revision>
  <dcterms:created xsi:type="dcterms:W3CDTF">2017-06-07T17:58:49Z</dcterms:created>
  <dcterms:modified xsi:type="dcterms:W3CDTF">2017-08-17T17:00:11Z</dcterms:modified>
</cp:coreProperties>
</file>