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192000" cy="680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09833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5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6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554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26</cp:revision>
  <dcterms:created xsi:type="dcterms:W3CDTF">2017-06-07T17:58:49Z</dcterms:created>
  <dcterms:modified xsi:type="dcterms:W3CDTF">2017-08-17T17:00:11Z</dcterms:modified>
</cp:coreProperties>
</file>