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1" r:id="rId6"/>
    <p:sldId id="262" r:id="rId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26141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5980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01195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8489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3031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2108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7873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2516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0991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5114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058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172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7766"/>
            <a:ext cx="12223751" cy="6840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98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42798" cy="6858000"/>
          </a:xfrm>
        </p:spPr>
      </p:pic>
    </p:spTree>
    <p:extLst>
      <p:ext uri="{BB962C8B-B14F-4D97-AF65-F5344CB8AC3E}">
        <p14:creationId xmlns:p14="http://schemas.microsoft.com/office/powerpoint/2010/main" val="385885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7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427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26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7" name="Marcador de contenido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427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337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55500" cy="6858000"/>
          </a:xfrm>
        </p:spPr>
      </p:pic>
    </p:spTree>
    <p:extLst>
      <p:ext uri="{BB962C8B-B14F-4D97-AF65-F5344CB8AC3E}">
        <p14:creationId xmlns:p14="http://schemas.microsoft.com/office/powerpoint/2010/main" val="277748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292149" cy="6885645"/>
          </a:xfrm>
        </p:spPr>
      </p:pic>
    </p:spTree>
    <p:extLst>
      <p:ext uri="{BB962C8B-B14F-4D97-AF65-F5344CB8AC3E}">
        <p14:creationId xmlns:p14="http://schemas.microsoft.com/office/powerpoint/2010/main" val="6256992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Panorámica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27</cp:revision>
  <dcterms:created xsi:type="dcterms:W3CDTF">2017-06-07T17:58:49Z</dcterms:created>
  <dcterms:modified xsi:type="dcterms:W3CDTF">2017-08-17T17:02:16Z</dcterms:modified>
</cp:coreProperties>
</file>