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614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980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119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489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031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108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87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51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991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114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058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7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7766"/>
            <a:ext cx="12223751" cy="6840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Marcador de contenido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5212" cy="6885819"/>
          </a:xfrm>
        </p:spPr>
      </p:pic>
    </p:spTree>
    <p:extLst>
      <p:ext uri="{BB962C8B-B14F-4D97-AF65-F5344CB8AC3E}">
        <p14:creationId xmlns:p14="http://schemas.microsoft.com/office/powerpoint/2010/main" val="3858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0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22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2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0" name="Marcador de contenido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22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3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3" name="Marcador de contenido 1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2798" cy="6858000"/>
          </a:xfrm>
        </p:spPr>
      </p:pic>
    </p:spTree>
    <p:extLst>
      <p:ext uri="{BB962C8B-B14F-4D97-AF65-F5344CB8AC3E}">
        <p14:creationId xmlns:p14="http://schemas.microsoft.com/office/powerpoint/2010/main" val="27774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3" name="Marcador de contenido 1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8274" cy="6893128"/>
          </a:xfrm>
        </p:spPr>
      </p:pic>
    </p:spTree>
    <p:extLst>
      <p:ext uri="{BB962C8B-B14F-4D97-AF65-F5344CB8AC3E}">
        <p14:creationId xmlns:p14="http://schemas.microsoft.com/office/powerpoint/2010/main" val="62569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30</cp:revision>
  <dcterms:created xsi:type="dcterms:W3CDTF">2017-06-07T17:58:49Z</dcterms:created>
  <dcterms:modified xsi:type="dcterms:W3CDTF">2017-08-17T17:11:45Z</dcterms:modified>
</cp:coreProperties>
</file>