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contenido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5212" cy="6885819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0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0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3" name="Marcador de contenido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3" name="Marcador de contenido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8274" cy="6893128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30</cp:revision>
  <dcterms:created xsi:type="dcterms:W3CDTF">2017-06-07T17:58:49Z</dcterms:created>
  <dcterms:modified xsi:type="dcterms:W3CDTF">2017-08-17T17:11:45Z</dcterms:modified>
</cp:coreProperties>
</file>