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4228"/>
            <a:ext cx="12217401" cy="684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500" cy="6858000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8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8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0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9" name="Marcador de contenido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9" name="Marcador de contenido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28</cp:revision>
  <dcterms:created xsi:type="dcterms:W3CDTF">2017-06-07T17:58:49Z</dcterms:created>
  <dcterms:modified xsi:type="dcterms:W3CDTF">2017-08-17T17:03:41Z</dcterms:modified>
</cp:coreProperties>
</file>