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235120" cy="68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Marcador de contenido 3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16897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1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1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35" name="Marcador de contenido 3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8274" cy="68875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35" name="Marcador de contenido 3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70526" cy="6909548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42</cp:revision>
  <dcterms:created xsi:type="dcterms:W3CDTF">2017-06-07T17:58:49Z</dcterms:created>
  <dcterms:modified xsi:type="dcterms:W3CDTF">2017-08-18T17:39:33Z</dcterms:modified>
</cp:coreProperties>
</file>